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4840881-7573-4C92-BCE7-A3C45FC41CA7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35B6289-10C7-48CF-A100-D28E640DE56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327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40881-7573-4C92-BCE7-A3C45FC41CA7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B6289-10C7-48CF-A100-D28E640DE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710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40881-7573-4C92-BCE7-A3C45FC41CA7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B6289-10C7-48CF-A100-D28E640DE56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5515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40881-7573-4C92-BCE7-A3C45FC41CA7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B6289-10C7-48CF-A100-D28E640DE56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382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40881-7573-4C92-BCE7-A3C45FC41CA7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B6289-10C7-48CF-A100-D28E640DE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12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40881-7573-4C92-BCE7-A3C45FC41CA7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B6289-10C7-48CF-A100-D28E640DE56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643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40881-7573-4C92-BCE7-A3C45FC41CA7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B6289-10C7-48CF-A100-D28E640DE56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514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40881-7573-4C92-BCE7-A3C45FC41CA7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B6289-10C7-48CF-A100-D28E640DE56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4353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40881-7573-4C92-BCE7-A3C45FC41CA7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B6289-10C7-48CF-A100-D28E640DE56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2836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40881-7573-4C92-BCE7-A3C45FC41CA7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B6289-10C7-48CF-A100-D28E640DE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6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40881-7573-4C92-BCE7-A3C45FC41CA7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B6289-10C7-48CF-A100-D28E640DE56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010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40881-7573-4C92-BCE7-A3C45FC41CA7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B6289-10C7-48CF-A100-D28E640DE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64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40881-7573-4C92-BCE7-A3C45FC41CA7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B6289-10C7-48CF-A100-D28E640DE569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73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40881-7573-4C92-BCE7-A3C45FC41CA7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B6289-10C7-48CF-A100-D28E640DE56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197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40881-7573-4C92-BCE7-A3C45FC41CA7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B6289-10C7-48CF-A100-D28E640DE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913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40881-7573-4C92-BCE7-A3C45FC41CA7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B6289-10C7-48CF-A100-D28E640DE56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135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40881-7573-4C92-BCE7-A3C45FC41CA7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B6289-10C7-48CF-A100-D28E640DE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368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4840881-7573-4C92-BCE7-A3C45FC41CA7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35B6289-10C7-48CF-A100-D28E640DE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7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5E848-BD17-95DA-909B-68C417F9BE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Management and control of RBI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016674-0D00-12E9-EE15-1DB3FC239A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47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6D877-7A94-453D-A082-18DC2704C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Management and control of RBI: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87174-1B04-DAD1-F594-E37DC607A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21 Members central board of director-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dirty="0"/>
              <a:t>1 Governor </a:t>
            </a:r>
          </a:p>
          <a:p>
            <a:r>
              <a:rPr lang="en-US" dirty="0"/>
              <a:t>4 Deputy Governor </a:t>
            </a:r>
          </a:p>
          <a:p>
            <a:r>
              <a:rPr lang="en-US" dirty="0"/>
              <a:t>2 Officer appointed by Finance Ministry</a:t>
            </a:r>
          </a:p>
          <a:p>
            <a:r>
              <a:rPr lang="en-US" dirty="0"/>
              <a:t>10 appointed by GOI</a:t>
            </a:r>
          </a:p>
          <a:p>
            <a:r>
              <a:rPr lang="en-US" dirty="0"/>
              <a:t>4 Local boards Governors</a:t>
            </a:r>
          </a:p>
        </p:txBody>
      </p:sp>
    </p:spTree>
    <p:extLst>
      <p:ext uri="{BB962C8B-B14F-4D97-AF65-F5344CB8AC3E}">
        <p14:creationId xmlns:p14="http://schemas.microsoft.com/office/powerpoint/2010/main" val="2153346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D19BA-50C5-3449-9DB2-AA90B56B4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BEA9C-C11F-2A9A-1B0B-A80B3EA18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/>
              <a:t>Central Board- Mumbai. </a:t>
            </a:r>
          </a:p>
          <a:p>
            <a:pPr marL="0" indent="0" algn="ctr">
              <a:buNone/>
            </a:pPr>
            <a:r>
              <a:rPr lang="en-US" b="1" dirty="0"/>
              <a:t>Governor- Dr. </a:t>
            </a:r>
            <a:r>
              <a:rPr lang="en-US" b="1" dirty="0" err="1"/>
              <a:t>Shaktikanta</a:t>
            </a:r>
            <a:r>
              <a:rPr lang="en-US" b="1" dirty="0"/>
              <a:t> Das</a:t>
            </a:r>
          </a:p>
          <a:p>
            <a:pPr marL="0" indent="0" algn="ctr">
              <a:buNone/>
            </a:pPr>
            <a:r>
              <a:rPr lang="en-US" b="1" dirty="0"/>
              <a:t>1st Governor- Sir Osborne Smith</a:t>
            </a:r>
          </a:p>
          <a:p>
            <a:pPr marL="0" indent="0" algn="ctr">
              <a:buNone/>
            </a:pPr>
            <a:r>
              <a:rPr lang="en-US" b="1" dirty="0"/>
              <a:t>1st Indian Governor- Sir C.D. Deshmukh</a:t>
            </a:r>
          </a:p>
        </p:txBody>
      </p:sp>
    </p:spTree>
    <p:extLst>
      <p:ext uri="{BB962C8B-B14F-4D97-AF65-F5344CB8AC3E}">
        <p14:creationId xmlns:p14="http://schemas.microsoft.com/office/powerpoint/2010/main" val="26912750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59</Words>
  <Application>Microsoft Office PowerPoint</Application>
  <PresentationFormat>Widescreen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Garamond</vt:lpstr>
      <vt:lpstr>Organic</vt:lpstr>
      <vt:lpstr>Management and control of RBI</vt:lpstr>
      <vt:lpstr>Management and control of RBI: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and control of RBI</dc:title>
  <dc:creator>Ananya Priya</dc:creator>
  <cp:lastModifiedBy>Ananya Priya</cp:lastModifiedBy>
  <cp:revision>1</cp:revision>
  <dcterms:created xsi:type="dcterms:W3CDTF">2023-02-13T16:24:53Z</dcterms:created>
  <dcterms:modified xsi:type="dcterms:W3CDTF">2023-02-13T16:25:14Z</dcterms:modified>
</cp:coreProperties>
</file>